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422" y="87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ΘΩΜΑΣ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ΤΖΑΝΟΠΟΥΛΟΣ ΚΑΙ ΣΙΑ Ε.Ε.Ε.,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ΚΡΗΤΗΣ,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πολύ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μικρών, μικρών και μεσαίων τουριστικών επιχειρήσεων ώστε να βελτιώσουν τη θέση τους στην εσωτερική και διεθνή τουριστική αγορά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αφορά όλες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96.300,00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38.520,00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237</Words>
  <Application>Microsoft Office PowerPoint</Application>
  <PresentationFormat>Προσαρμογή</PresentationFormat>
  <Paragraphs>35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NOTION</cp:lastModifiedBy>
  <cp:revision>39</cp:revision>
  <dcterms:created xsi:type="dcterms:W3CDTF">2018-02-13T12:16:57Z</dcterms:created>
  <dcterms:modified xsi:type="dcterms:W3CDTF">2020-08-07T07:54:54Z</dcterms:modified>
</cp:coreProperties>
</file>